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3942-9982-EDFD-A20B-D0DEB3C8F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0D6F3-15C5-1466-C6AB-C53979BAE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1EBD1-F1F2-1677-A674-0E6F4B2A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ED31-A51F-DD6A-2A9F-542915F3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B2CE-A711-F87B-DF65-DF52A627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23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0963-25BE-2F4B-11E3-3B91DAF4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6C664-F387-158F-AA01-8EAC3430E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DB657-AB8D-278E-EA84-ECB10FAF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1343-001B-3C2B-B408-8C588F7A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FF3C4-BB6D-662A-590E-CDB86BA0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66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74A76-F6B0-8AFC-A8CF-9FCCD2482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7DD77-9D26-D944-9430-FE750F5F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7B48-13CA-FF39-3EC1-DA9C5994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0850-3F10-B0A1-51A3-EA51D3B2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ADE4-E30D-6AF2-A569-5F73F4C4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6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0C1D-1B0F-F0BD-DFCD-2714F1AD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1850-A4B1-D3DB-007F-4F1AF975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B333-FFDC-E27D-D64C-F8511A1D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27730-175D-9A68-B93C-9095D62A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DCD55-03A7-FC66-4ADF-7BBECA65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46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3C6E-39EF-6793-39C3-660BC8E5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34AF3-47E1-1328-7C64-1AB43727C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5ADF2-0A06-A5D7-DF5E-5332F0C2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01AFB-2E05-F629-2F51-BB7363FC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EF699-3249-E295-48A9-800300A8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8BBC-ADFC-D294-0A1A-B3080CBB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6260F-3D0C-624C-70E6-6C2F4DB1F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3AC8F-4587-A88B-1342-7897425AD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D7C21-F4D9-466D-4D4D-8CC27028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1909D-1BE7-FE24-4FBC-DAB51783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59C6A-661B-C413-C883-563F7979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11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FB5C-BE75-8116-30DF-5CA4F195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91754-2E64-3EE9-63D2-640DA6E10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30209-2518-6BA1-F5E5-FA8E6A943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33079-A208-F79E-54A2-C488C1566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D3799-3ADD-2F75-0B74-E8C9BBFB6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2CCE4-AEF2-0870-D88C-253B32FC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D0BB2-AB3B-2827-A939-7D5D5035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2E20D-ADC0-A7AA-37A8-6996F024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18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EE9D-4347-A7EA-8E1C-AEB779C1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B38DF-AE12-33FE-D43C-C870A12D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12269-3E06-D7A5-6BBA-DFBD96DA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4B92B-94FF-AE58-C9DD-19FA719F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78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3037E-1B96-90E7-4FA0-B2BC88D5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20207-5CBD-9121-40FF-1159E809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8B360-6A5B-CE88-0163-0A37117A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97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956E-17A5-262E-D942-4E23627C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01FB-CC3A-A55C-E1FE-D5BCC239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ADE8-AC6D-0FEA-1838-FDA984123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90036-52A5-8727-F4CC-1C9646B2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A639F-DB33-E4E7-38D1-CA2DE2D6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6BCF8-2D47-D8C5-7335-2FCE9024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75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B699-3344-34A8-48F0-55B0AF4A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590CC-CB54-F399-DAF3-C711D6DB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6D31F-1B84-5D24-11E4-6554EE0B9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EF200-AF62-363B-187D-06607F37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E328A-A288-07C0-2AAF-5A5B9536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3121-DBD9-CEE5-F1EE-E3167FD5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5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FADAD-7149-9215-D9B4-FBB3054E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EF5CE-FAD6-05BA-3FC3-D388DE1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1079-8B6E-65EB-87EC-86F368DBD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A1E4-AC61-4046-B5C9-5E6319056D40}" type="datetimeFigureOut">
              <a:rPr lang="en-AU" smtClean="0"/>
              <a:t>7/05/2023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9776A-71A1-8FA3-8348-C3C3E6E76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38FD-ED46-EF19-A680-D5EB170B1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31CE-9087-40E2-9F31-84B35E73A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58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B7E49C-CB3A-213E-62F0-009A6606B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2225E-3093-6940-CA1A-5C5EB9198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09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026E-2C39-7CCC-26AD-2B48B994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69"/>
            <a:ext cx="10515600" cy="1684393"/>
          </a:xfrm>
        </p:spPr>
        <p:txBody>
          <a:bodyPr>
            <a:normAutofit/>
          </a:bodyPr>
          <a:lstStyle/>
          <a:p>
            <a:r>
              <a:rPr lang="en-US" dirty="0"/>
              <a:t>In John chapter 8 Jesus says makes two important declarations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50F7-928D-B15A-3B51-BAC9924636E7}"/>
              </a:ext>
            </a:extLst>
          </p:cNvPr>
          <p:cNvSpPr txBox="1"/>
          <p:nvPr/>
        </p:nvSpPr>
        <p:spPr>
          <a:xfrm>
            <a:off x="1030014" y="2510493"/>
            <a:ext cx="992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“You will know the truth and the truth will set you free.”  John 8:32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BC022-9AB6-99B4-06C8-CBCA4137EC8F}"/>
              </a:ext>
            </a:extLst>
          </p:cNvPr>
          <p:cNvSpPr txBox="1"/>
          <p:nvPr/>
        </p:nvSpPr>
        <p:spPr>
          <a:xfrm>
            <a:off x="1030014" y="3347544"/>
            <a:ext cx="9558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“If the Son sets you free, you will be completely free.”  John 8:36</a:t>
            </a:r>
          </a:p>
        </p:txBody>
      </p:sp>
    </p:spTree>
    <p:extLst>
      <p:ext uri="{BB962C8B-B14F-4D97-AF65-F5344CB8AC3E}">
        <p14:creationId xmlns:p14="http://schemas.microsoft.com/office/powerpoint/2010/main" val="21934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761B-1DEF-7DEC-ACBC-DF24ECE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What are addictions?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5FBF-C7D2-E598-723A-3BAC1296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840"/>
            <a:ext cx="10515600" cy="163227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“Addiction is a condition in which a person engages in use of a </a:t>
            </a:r>
            <a:r>
              <a:rPr lang="en-AU" u="sng" dirty="0"/>
              <a:t>substance</a:t>
            </a:r>
            <a:r>
              <a:rPr lang="en-AU" dirty="0"/>
              <a:t> or in a </a:t>
            </a:r>
            <a:r>
              <a:rPr lang="en-AU" u="sng" dirty="0"/>
              <a:t>behaviour</a:t>
            </a:r>
            <a:r>
              <a:rPr lang="en-AU" dirty="0"/>
              <a:t> for which the rewarding effects provide a compelling incentive to repeatedly pursue the behaviour despite detrimental consequences.”  - Psychology Today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EB7FD5-A7D6-1918-4FF3-257B3B862579}"/>
              </a:ext>
            </a:extLst>
          </p:cNvPr>
          <p:cNvSpPr txBox="1">
            <a:spLocks/>
          </p:cNvSpPr>
          <p:nvPr/>
        </p:nvSpPr>
        <p:spPr>
          <a:xfrm>
            <a:off x="838200" y="2816773"/>
            <a:ext cx="10515600" cy="1632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“People engage in potentially addictive activities to escape discomfort — both physical and emotional. People typically engage in psychoactive experiences to feel good and to feel better. The roots of addiction reside in activities associated with sensation seeking and self-medication. –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6030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761B-1DEF-7DEC-ACBC-DF24ECE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2485094"/>
          </a:xfrm>
        </p:spPr>
        <p:txBody>
          <a:bodyPr>
            <a:normAutofit/>
          </a:bodyPr>
          <a:lstStyle/>
          <a:p>
            <a:r>
              <a:rPr lang="en-GB" sz="4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 </a:t>
            </a:r>
            <a:br>
              <a:rPr lang="en-A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AF47-C6E8-8F50-5C59-574958AEC3C5}"/>
              </a:ext>
            </a:extLst>
          </p:cNvPr>
          <p:cNvSpPr txBox="1"/>
          <p:nvPr/>
        </p:nvSpPr>
        <p:spPr>
          <a:xfrm>
            <a:off x="1387367" y="588579"/>
            <a:ext cx="103421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Whatever a person is addicted to, they can't control how they use it, and they often become dependent on it to get through daily life.</a:t>
            </a:r>
            <a:br>
              <a:rPr lang="en-A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749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881A51-4CAE-A8CD-F242-C8325E63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152"/>
            <a:ext cx="10515600" cy="5514811"/>
          </a:xfrm>
        </p:spPr>
        <p:txBody>
          <a:bodyPr>
            <a:normAutofit/>
          </a:bodyPr>
          <a:lstStyle/>
          <a:p>
            <a:r>
              <a:rPr lang="en-GB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 Illicit drugs</a:t>
            </a:r>
            <a:endParaRPr lang="en-A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Prescription drugs</a:t>
            </a:r>
            <a:endParaRPr lang="en-A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Alcohol</a:t>
            </a:r>
            <a:endParaRPr lang="en-A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Gambling (sports bets, etc.)</a:t>
            </a:r>
            <a:endParaRPr lang="en-A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Video Game addictions</a:t>
            </a:r>
            <a:endParaRPr lang="en-A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Co-dependent relationships</a:t>
            </a:r>
            <a:endParaRPr lang="en-A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Sex addiction (pornography)</a:t>
            </a:r>
            <a:endParaRPr lang="en-A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32894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3AF3-EF1B-C857-64FE-757D0383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Back story of addictions -</a:t>
            </a:r>
            <a:endParaRPr lang="en-US" sz="1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9AB4A-6E31-F53E-2350-DB743FFE6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239"/>
            <a:ext cx="10515600" cy="1716361"/>
          </a:xfrm>
        </p:spPr>
        <p:txBody>
          <a:bodyPr/>
          <a:lstStyle/>
          <a:p>
            <a:pPr marL="0" indent="0">
              <a:buNone/>
            </a:pPr>
            <a:r>
              <a:rPr lang="en-GB" kern="0" dirty="0">
                <a:latin typeface="AppleSystemUIFont"/>
                <a:ea typeface="Calibri" panose="020F0502020204030204" pitchFamily="34" charset="0"/>
                <a:cs typeface="AppleSystemUIFont"/>
              </a:rPr>
              <a:t>A person just </a:t>
            </a:r>
            <a:r>
              <a:rPr lang="en-GB" sz="2800" kern="0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doesn’t get up one day and decide to take on an addiction.  It is a subtle downward spiral but the burning question is: where does that downward spiral begin?</a:t>
            </a:r>
            <a:br>
              <a:rPr lang="en-A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4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80A1-627A-C2DD-E5A7-6EB01643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48" y="2259240"/>
            <a:ext cx="10515600" cy="1325563"/>
          </a:xfrm>
        </p:spPr>
        <p:txBody>
          <a:bodyPr/>
          <a:lstStyle/>
          <a:p>
            <a:r>
              <a:rPr lang="en-AU" dirty="0" err="1"/>
              <a:t>Myk</a:t>
            </a:r>
            <a:r>
              <a:rPr lang="en-AU" dirty="0"/>
              <a:t> – Enabling &amp; Co-dependence</a:t>
            </a:r>
          </a:p>
        </p:txBody>
      </p:sp>
    </p:spTree>
    <p:extLst>
      <p:ext uri="{BB962C8B-B14F-4D97-AF65-F5344CB8AC3E}">
        <p14:creationId xmlns:p14="http://schemas.microsoft.com/office/powerpoint/2010/main" val="27486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026E-2C39-7CCC-26AD-2B48B994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69"/>
            <a:ext cx="10515600" cy="1684393"/>
          </a:xfrm>
        </p:spPr>
        <p:txBody>
          <a:bodyPr>
            <a:normAutofit/>
          </a:bodyPr>
          <a:lstStyle/>
          <a:p>
            <a:r>
              <a:rPr lang="en-US" dirty="0"/>
              <a:t>In John chapter 8 Jesus says makes two important declarations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50F7-928D-B15A-3B51-BAC9924636E7}"/>
              </a:ext>
            </a:extLst>
          </p:cNvPr>
          <p:cNvSpPr txBox="1"/>
          <p:nvPr/>
        </p:nvSpPr>
        <p:spPr>
          <a:xfrm>
            <a:off x="1030014" y="2510493"/>
            <a:ext cx="992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“You will know the truth and the truth will set you free.”  John 8:32</a:t>
            </a:r>
          </a:p>
        </p:txBody>
      </p:sp>
    </p:spTree>
    <p:extLst>
      <p:ext uri="{BB962C8B-B14F-4D97-AF65-F5344CB8AC3E}">
        <p14:creationId xmlns:p14="http://schemas.microsoft.com/office/powerpoint/2010/main" val="25001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9155-4C0E-2B2F-8E83-8FCB8EC7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58" y="15422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Thomas Aquinas</a:t>
            </a:r>
          </a:p>
        </p:txBody>
      </p:sp>
    </p:spTree>
    <p:extLst>
      <p:ext uri="{BB962C8B-B14F-4D97-AF65-F5344CB8AC3E}">
        <p14:creationId xmlns:p14="http://schemas.microsoft.com/office/powerpoint/2010/main" val="379590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EDAE-6FC2-2216-634C-7153C285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4:18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C41E-E7D4-3A51-6804-AA6A4117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7" y="1836136"/>
            <a:ext cx="10515600" cy="21577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Spirit of the Lord is on me, because he has anointed me to proclaim good news to the poor. He has sent me to proclaim </a:t>
            </a:r>
            <a:r>
              <a:rPr lang="en-US" u="sng" dirty="0"/>
              <a:t>freedom</a:t>
            </a:r>
            <a:r>
              <a:rPr lang="en-US" dirty="0"/>
              <a:t> for the prisoners and recovery of sight for the blind, to set the oppressed </a:t>
            </a:r>
            <a:r>
              <a:rPr lang="en-US" u="sng" dirty="0"/>
              <a:t>free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05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312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AppleSystemUIFont</vt:lpstr>
      <vt:lpstr>Arial</vt:lpstr>
      <vt:lpstr>Calibri</vt:lpstr>
      <vt:lpstr>Calibri Light</vt:lpstr>
      <vt:lpstr>Office Theme</vt:lpstr>
      <vt:lpstr>PowerPoint Presentation</vt:lpstr>
      <vt:lpstr>What are addictions?</vt:lpstr>
      <vt:lpstr>  </vt:lpstr>
      <vt:lpstr>PowerPoint Presentation</vt:lpstr>
      <vt:lpstr>Back story of addictions -</vt:lpstr>
      <vt:lpstr>Myk – Enabling &amp; Co-dependence</vt:lpstr>
      <vt:lpstr>In John chapter 8 Jesus says makes two important declarations :</vt:lpstr>
      <vt:lpstr>Thomas Aquinas</vt:lpstr>
      <vt:lpstr>Luke 4:18</vt:lpstr>
      <vt:lpstr>In John chapter 8 Jesus says makes two important declarations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info</cp:lastModifiedBy>
  <cp:revision>3</cp:revision>
  <dcterms:created xsi:type="dcterms:W3CDTF">2023-05-04T01:42:15Z</dcterms:created>
  <dcterms:modified xsi:type="dcterms:W3CDTF">2023-05-06T23:09:31Z</dcterms:modified>
</cp:coreProperties>
</file>